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298" autoAdjust="0"/>
  </p:normalViewPr>
  <p:slideViewPr>
    <p:cSldViewPr>
      <p:cViewPr varScale="1">
        <p:scale>
          <a:sx n="109" d="100"/>
          <a:sy n="109" d="100"/>
        </p:scale>
        <p:origin x="16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Героини сказок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smtClean="0"/>
              <a:t/>
            </a:r>
            <a:br>
              <a:rPr lang="ru-RU" sz="3100" smtClean="0"/>
            </a:br>
            <a:r>
              <a:rPr lang="ru-RU" sz="3100" smtClean="0"/>
              <a:t>Кого </a:t>
            </a:r>
            <a:r>
              <a:rPr lang="ru-RU" sz="3100" dirty="0" smtClean="0"/>
              <a:t>мачеха перед Новым годом отправила в лес за подснежниками?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468420"/>
            <a:ext cx="6842726" cy="496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71934" y="6429396"/>
            <a:ext cx="45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Падчерица.  Маршак «Двенадцать месяцев»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64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Героиня </a:t>
            </a:r>
            <a:r>
              <a:rPr lang="ru-RU" smtClean="0"/>
              <a:t>какой сказки </a:t>
            </a:r>
            <a:r>
              <a:rPr lang="ru-RU" dirty="0" smtClean="0"/>
              <a:t>спала 100 лет?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55566" y="1600200"/>
            <a:ext cx="623286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6429396"/>
            <a:ext cx="519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Спящая красавица. Ш. Перро «Спящая красавица»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4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звали героиню сказки, которая потеряла туфельку?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357960" y="1600200"/>
            <a:ext cx="442808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00562" y="6286520"/>
            <a:ext cx="324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Золушка. Ш. Перро «Золушка»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1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звали красавицу, в которую превратилась  лягушка?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099" y="1394416"/>
            <a:ext cx="7013317" cy="474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6143644"/>
            <a:ext cx="839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Василиса Прекрасная. Русская народная сказка «Царевна –лягушка»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звали девушку, которую мачеха зимой отправила в лес?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870623" y="1600200"/>
            <a:ext cx="340275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0800000" flipV="1">
            <a:off x="1857356" y="6441539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Настенька. Русская народная  сказка «</a:t>
            </a:r>
            <a:r>
              <a:rPr lang="ru-RU" dirty="0" err="1" smtClean="0"/>
              <a:t>Морозко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Рыжая хитрая героиня русских народных сказок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71472" y="6282626"/>
            <a:ext cx="767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Лиса. Сказки «Теремок», «Лиса и волк», «Лиса и заяц», «Кот – </a:t>
            </a:r>
            <a:r>
              <a:rPr lang="ru-RU" dirty="0" err="1" smtClean="0"/>
              <a:t>Котофеевич</a:t>
            </a:r>
            <a:r>
              <a:rPr lang="ru-RU" dirty="0" smtClean="0"/>
              <a:t>» и другие сказки</a:t>
            </a: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9190" y="1600200"/>
            <a:ext cx="372562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6957" y="968527"/>
            <a:ext cx="5544001" cy="588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 какой героине сказки говорил А.С. Пушкин?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Месяц под косой блестит,</a:t>
            </a:r>
          </a:p>
          <a:p>
            <a:pPr>
              <a:buNone/>
            </a:pPr>
            <a:r>
              <a:rPr lang="ru-RU" dirty="0" smtClean="0"/>
              <a:t>А во лбу звезда горит,</a:t>
            </a:r>
          </a:p>
          <a:p>
            <a:pPr>
              <a:buNone/>
            </a:pPr>
            <a:r>
              <a:rPr lang="ru-RU" dirty="0" smtClean="0"/>
              <a:t>А сама – то величава,</a:t>
            </a:r>
          </a:p>
          <a:p>
            <a:pPr>
              <a:buNone/>
            </a:pPr>
            <a:r>
              <a:rPr lang="ru-RU" dirty="0" smtClean="0"/>
              <a:t>Выступает словно пава.</a:t>
            </a:r>
          </a:p>
          <a:p>
            <a:pPr>
              <a:buNone/>
            </a:pPr>
            <a:r>
              <a:rPr lang="ru-RU" dirty="0" smtClean="0"/>
              <a:t>А как речь –то говорит,</a:t>
            </a:r>
          </a:p>
          <a:p>
            <a:pPr>
              <a:buNone/>
            </a:pPr>
            <a:r>
              <a:rPr lang="ru-RU" dirty="0" smtClean="0"/>
              <a:t>Словно реченька журчит.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3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0"/>
            <a:ext cx="7896647" cy="570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10800000" flipV="1">
            <a:off x="1828800" y="6000767"/>
            <a:ext cx="5486400" cy="42862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Царевна - лебедь. «Сказка о царе </a:t>
            </a:r>
            <a:r>
              <a:rPr lang="ru-RU" sz="2000" dirty="0" err="1" smtClean="0"/>
              <a:t>Салтане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71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какой героине сказки говорил А.С. Пушкин?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Но царевна молодая</a:t>
            </a:r>
          </a:p>
          <a:p>
            <a:pPr>
              <a:buNone/>
            </a:pPr>
            <a:r>
              <a:rPr lang="ru-RU" dirty="0" smtClean="0"/>
              <a:t>Тихомолком расцветая.</a:t>
            </a:r>
          </a:p>
          <a:p>
            <a:pPr>
              <a:buNone/>
            </a:pPr>
            <a:r>
              <a:rPr lang="ru-RU" dirty="0" smtClean="0"/>
              <a:t>Между тем росла, росла,</a:t>
            </a:r>
          </a:p>
          <a:p>
            <a:pPr>
              <a:buNone/>
            </a:pPr>
            <a:r>
              <a:rPr lang="ru-RU" dirty="0" smtClean="0"/>
              <a:t>Поднялась – и расцвела.</a:t>
            </a:r>
          </a:p>
          <a:p>
            <a:pPr>
              <a:buNone/>
            </a:pPr>
            <a:r>
              <a:rPr lang="ru-RU" dirty="0" smtClean="0"/>
              <a:t>Белолица, черноброва,</a:t>
            </a:r>
          </a:p>
          <a:p>
            <a:pPr>
              <a:buNone/>
            </a:pPr>
            <a:r>
              <a:rPr lang="ru-RU" dirty="0" smtClean="0"/>
              <a:t>Нраву кроткого такого,</a:t>
            </a:r>
          </a:p>
          <a:p>
            <a:pPr>
              <a:buNone/>
            </a:pPr>
            <a:r>
              <a:rPr lang="ru-RU" dirty="0" smtClean="0"/>
              <a:t>И жених сыскался ей,</a:t>
            </a:r>
          </a:p>
          <a:p>
            <a:pPr>
              <a:buNone/>
            </a:pPr>
            <a:r>
              <a:rPr lang="ru-RU" dirty="0" smtClean="0"/>
              <a:t>Королевич </a:t>
            </a:r>
            <a:r>
              <a:rPr lang="ru-RU" dirty="0" err="1" smtClean="0"/>
              <a:t>Елисей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0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 bwMode="auto">
          <a:xfrm>
            <a:off x="500034" y="0"/>
            <a:ext cx="8131839" cy="587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6143644"/>
            <a:ext cx="5486400" cy="7143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Царевна. «Сказка о мёртвой царевне и семи богатырях»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5615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</TotalTime>
  <Words>171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Героини сказок</vt:lpstr>
      <vt:lpstr> Как звали красавицу, в которую превратилась  лягушка? </vt:lpstr>
      <vt:lpstr> Как звали девушку, которую мачеха зимой отправила в лес? </vt:lpstr>
      <vt:lpstr>Рыжая хитрая героиня русских народных сказок</vt:lpstr>
      <vt:lpstr>Презентация PowerPoint</vt:lpstr>
      <vt:lpstr> О какой героине сказки говорил А.С. Пушкин? </vt:lpstr>
      <vt:lpstr>Презентация PowerPoint</vt:lpstr>
      <vt:lpstr>О какой героине сказки говорил А.С. Пушкин?</vt:lpstr>
      <vt:lpstr>Презентация PowerPoint</vt:lpstr>
      <vt:lpstr> Кого мачеха перед Новым годом отправила в лес за подснежниками? </vt:lpstr>
      <vt:lpstr> Героиня какой сказки спала 100 лет? </vt:lpstr>
      <vt:lpstr> Как звали героиню сказки, которая потеряла туфельку?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Героини сказок</dc:title>
  <cp:lastModifiedBy>Olya</cp:lastModifiedBy>
  <cp:revision>27</cp:revision>
  <dcterms:modified xsi:type="dcterms:W3CDTF">2015-03-05T02:46:52Z</dcterms:modified>
</cp:coreProperties>
</file>