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59" r:id="rId4"/>
    <p:sldId id="260" r:id="rId5"/>
    <p:sldId id="257" r:id="rId6"/>
    <p:sldId id="258" r:id="rId7"/>
    <p:sldId id="261" r:id="rId8"/>
    <p:sldId id="262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2454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E82A9-C746-4A28-9FA4-B8EC07F70CB1}" type="datetimeFigureOut">
              <a:rPr lang="ru-RU" smtClean="0"/>
              <a:t>16.05.2016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BF7C-D473-46DC-A749-9BBA09CBE3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107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E82A9-C746-4A28-9FA4-B8EC07F70CB1}" type="datetimeFigureOut">
              <a:rPr lang="ru-RU" smtClean="0"/>
              <a:t>16.05.2016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BF7C-D473-46DC-A749-9BBA09CBE3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421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E82A9-C746-4A28-9FA4-B8EC07F70CB1}" type="datetimeFigureOut">
              <a:rPr lang="ru-RU" smtClean="0"/>
              <a:t>16.05.2016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BF7C-D473-46DC-A749-9BBA09CBE3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8132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E82A9-C746-4A28-9FA4-B8EC07F70CB1}" type="datetimeFigureOut">
              <a:rPr lang="ru-RU" smtClean="0"/>
              <a:t>16.05.2016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BF7C-D473-46DC-A749-9BBA09CBE3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0675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E82A9-C746-4A28-9FA4-B8EC07F70CB1}" type="datetimeFigureOut">
              <a:rPr lang="ru-RU" smtClean="0"/>
              <a:t>16.05.2016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BF7C-D473-46DC-A749-9BBA09CBE3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1795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E82A9-C746-4A28-9FA4-B8EC07F70CB1}" type="datetimeFigureOut">
              <a:rPr lang="ru-RU" smtClean="0"/>
              <a:t>16.05.2016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BF7C-D473-46DC-A749-9BBA09CBE3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73131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E82A9-C746-4A28-9FA4-B8EC07F70CB1}" type="datetimeFigureOut">
              <a:rPr lang="ru-RU" smtClean="0"/>
              <a:t>16.05.2016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BF7C-D473-46DC-A749-9BBA09CBE3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208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E82A9-C746-4A28-9FA4-B8EC07F70CB1}" type="datetimeFigureOut">
              <a:rPr lang="ru-RU" smtClean="0"/>
              <a:t>16.05.2016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BF7C-D473-46DC-A749-9BBA09CBE3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277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E82A9-C746-4A28-9FA4-B8EC07F70CB1}" type="datetimeFigureOut">
              <a:rPr lang="ru-RU" smtClean="0"/>
              <a:t>16.05.2016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BF7C-D473-46DC-A749-9BBA09CBE3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319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E82A9-C746-4A28-9FA4-B8EC07F70CB1}" type="datetimeFigureOut">
              <a:rPr lang="ru-RU" smtClean="0"/>
              <a:t>16.05.2016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3C46BF7C-D473-46DC-A749-9BBA09CBE3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7616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E82A9-C746-4A28-9FA4-B8EC07F70CB1}" type="datetimeFigureOut">
              <a:rPr lang="ru-RU" smtClean="0"/>
              <a:t>16.05.2016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BF7C-D473-46DC-A749-9BBA09CBE3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286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E82A9-C746-4A28-9FA4-B8EC07F70CB1}" type="datetimeFigureOut">
              <a:rPr lang="ru-RU" smtClean="0"/>
              <a:t>16.05.2016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BF7C-D473-46DC-A749-9BBA09CBE3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958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E82A9-C746-4A28-9FA4-B8EC07F70CB1}" type="datetimeFigureOut">
              <a:rPr lang="ru-RU" smtClean="0"/>
              <a:t>16.05.2016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BF7C-D473-46DC-A749-9BBA09CBE3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95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E82A9-C746-4A28-9FA4-B8EC07F70CB1}" type="datetimeFigureOut">
              <a:rPr lang="ru-RU" smtClean="0"/>
              <a:t>16.05.2016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BF7C-D473-46DC-A749-9BBA09CBE3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402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E82A9-C746-4A28-9FA4-B8EC07F70CB1}" type="datetimeFigureOut">
              <a:rPr lang="ru-RU" smtClean="0"/>
              <a:t>16.05.2016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BF7C-D473-46DC-A749-9BBA09CBE3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284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E82A9-C746-4A28-9FA4-B8EC07F70CB1}" type="datetimeFigureOut">
              <a:rPr lang="ru-RU" smtClean="0"/>
              <a:t>16.05.2016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BF7C-D473-46DC-A749-9BBA09CBE3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751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E82A9-C746-4A28-9FA4-B8EC07F70CB1}" type="datetimeFigureOut">
              <a:rPr lang="ru-RU" smtClean="0"/>
              <a:t>16.05.2016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BF7C-D473-46DC-A749-9BBA09CBE3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031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31E82A9-C746-4A28-9FA4-B8EC07F70CB1}" type="datetimeFigureOut">
              <a:rPr lang="ru-RU" smtClean="0"/>
              <a:t>16.05.2016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C46BF7C-D473-46DC-A749-9BBA09CBE3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057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518985"/>
            <a:ext cx="10165492" cy="1309816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Исследование ученика 3б класса </a:t>
            </a:r>
            <a:br>
              <a:rPr lang="ru-RU" sz="3200" dirty="0" smtClean="0"/>
            </a:br>
            <a:r>
              <a:rPr lang="ru-RU" sz="3200" b="1" dirty="0" smtClean="0"/>
              <a:t>Каменского Егора</a:t>
            </a:r>
            <a:endParaRPr lang="ru-RU" sz="32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89085" y="2707138"/>
            <a:ext cx="6987645" cy="744516"/>
          </a:xfrm>
        </p:spPr>
        <p:txBody>
          <a:bodyPr>
            <a:normAutofit/>
          </a:bodyPr>
          <a:lstStyle/>
          <a:p>
            <a:r>
              <a:rPr lang="ru-RU" sz="4000" dirty="0" smtClean="0"/>
              <a:t>Расслоение жидкостей</a:t>
            </a:r>
            <a:endParaRPr lang="ru-RU" sz="40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309287" y="5179956"/>
            <a:ext cx="6610865" cy="706437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00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6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dirty="0" smtClean="0"/>
              <a:t>Научный руководитель </a:t>
            </a:r>
            <a:r>
              <a:rPr lang="ru-RU" sz="3200" dirty="0" err="1" smtClean="0"/>
              <a:t>Архарова</a:t>
            </a:r>
            <a:r>
              <a:rPr lang="ru-RU" sz="3200" dirty="0" smtClean="0"/>
              <a:t> О.В.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08340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Однажды я заметил, что жидкости иногда разделяются. Например, в банке с молоком – отделяются сливки….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4732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Гипотеза: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Жидкости разделяются на слои, потому что </a:t>
            </a:r>
            <a:endParaRPr lang="ru-RU" sz="4000" dirty="0" smtClean="0"/>
          </a:p>
          <a:p>
            <a:r>
              <a:rPr lang="ru-RU" sz="4000" dirty="0" smtClean="0"/>
              <a:t>одни – легче, другие – тяжелее; </a:t>
            </a:r>
          </a:p>
          <a:p>
            <a:r>
              <a:rPr lang="ru-RU" sz="4000" dirty="0" smtClean="0"/>
              <a:t>то</a:t>
            </a:r>
            <a:r>
              <a:rPr lang="ru-RU" sz="4000" dirty="0" smtClean="0"/>
              <a:t>, что жирнее - легче.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006738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9067" y="2110946"/>
            <a:ext cx="10018713" cy="1752599"/>
          </a:xfrm>
        </p:spPr>
        <p:txBody>
          <a:bodyPr/>
          <a:lstStyle/>
          <a:p>
            <a:r>
              <a:rPr lang="ru-RU" dirty="0"/>
              <a:t>Я провел эксперимент и записал на видео.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6407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20160412_22273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5998" y="337751"/>
            <a:ext cx="8216943" cy="6162708"/>
          </a:xfrm>
        </p:spPr>
      </p:pic>
    </p:spTree>
    <p:extLst>
      <p:ext uri="{BB962C8B-B14F-4D97-AF65-F5344CB8AC3E}">
        <p14:creationId xmlns:p14="http://schemas.microsoft.com/office/powerpoint/2010/main" val="3321507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20160412_22370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4311" y="0"/>
            <a:ext cx="8169362" cy="6127021"/>
          </a:xfrm>
        </p:spPr>
      </p:pic>
    </p:spTree>
    <p:extLst>
      <p:ext uri="{BB962C8B-B14F-4D97-AF65-F5344CB8AC3E}">
        <p14:creationId xmlns:p14="http://schemas.microsoft.com/office/powerpoint/2010/main" val="279569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Я взвесил 3 стакана со слоями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3141" y="1802265"/>
            <a:ext cx="6788757" cy="398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14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0" y="0"/>
            <a:ext cx="10018713" cy="1474573"/>
          </a:xfrm>
        </p:spPr>
        <p:txBody>
          <a:bodyPr/>
          <a:lstStyle/>
          <a:p>
            <a:r>
              <a:rPr lang="ru-RU" dirty="0" smtClean="0"/>
              <a:t>Вывод: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0" y="2255107"/>
            <a:ext cx="10018713" cy="3124201"/>
          </a:xfrm>
        </p:spPr>
        <p:txBody>
          <a:bodyPr>
            <a:noAutofit/>
          </a:bodyPr>
          <a:lstStyle/>
          <a:p>
            <a:r>
              <a:rPr lang="ru-RU" sz="4000" dirty="0" smtClean="0"/>
              <a:t>Жидкости, которые легче, оказались наверху</a:t>
            </a:r>
          </a:p>
          <a:p>
            <a:r>
              <a:rPr lang="ru-RU" sz="4000" dirty="0" smtClean="0"/>
              <a:t>Более жирные жидкости – легче. Они были сверху</a:t>
            </a:r>
          </a:p>
          <a:p>
            <a:r>
              <a:rPr lang="ru-RU" sz="4000" dirty="0" smtClean="0"/>
              <a:t>Гипотеза подтвердилась</a:t>
            </a:r>
          </a:p>
          <a:p>
            <a:pPr marL="0" indent="0">
              <a:buNone/>
            </a:pP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17970264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Параллакс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TM03457496[[fn=Параллакс]]</Template>
  <TotalTime>70</TotalTime>
  <Words>88</Words>
  <Application>Microsoft Office PowerPoint</Application>
  <PresentationFormat>Широкоэкранный</PresentationFormat>
  <Paragraphs>14</Paragraphs>
  <Slides>8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1" baseType="lpstr">
      <vt:lpstr>Arial</vt:lpstr>
      <vt:lpstr>Corbel</vt:lpstr>
      <vt:lpstr>Параллакс</vt:lpstr>
      <vt:lpstr>Исследование ученика 3б класса  Каменского Егора</vt:lpstr>
      <vt:lpstr>Презентация PowerPoint</vt:lpstr>
      <vt:lpstr>Гипотеза: </vt:lpstr>
      <vt:lpstr>Я провел эксперимент и записал на видео. </vt:lpstr>
      <vt:lpstr>Презентация PowerPoint</vt:lpstr>
      <vt:lpstr>Презентация PowerPoint</vt:lpstr>
      <vt:lpstr>Я взвесил 3 стакана со слоями </vt:lpstr>
      <vt:lpstr>Вывод: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Olya</dc:creator>
  <cp:lastModifiedBy>Olya</cp:lastModifiedBy>
  <cp:revision>10</cp:revision>
  <dcterms:created xsi:type="dcterms:W3CDTF">2016-04-20T02:24:55Z</dcterms:created>
  <dcterms:modified xsi:type="dcterms:W3CDTF">2016-05-16T03:29:30Z</dcterms:modified>
</cp:coreProperties>
</file>