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6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ользователь\Desktop\Сочинение Аня\карусель_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3429000"/>
            <a:ext cx="3361837" cy="236275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очинение Аня\Вечный огонь_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500306"/>
            <a:ext cx="3137288" cy="2214578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Сочинение Аня\Павлины_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85728"/>
            <a:ext cx="3594296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282" y="428604"/>
            <a:ext cx="4357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500174"/>
            <a:ext cx="3394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Мои летние каникулы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86322"/>
            <a:ext cx="47863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Ученика 4  класса «Б»</a:t>
            </a:r>
          </a:p>
          <a:p>
            <a:pPr algn="ctr"/>
            <a:r>
              <a:rPr lang="ru-RU" sz="2000" b="1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МБОУ Гимназии № 10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Г. </a:t>
            </a:r>
            <a:r>
              <a:rPr lang="ru-RU" sz="2000" b="1" dirty="0" err="1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Луховицы</a:t>
            </a:r>
            <a:endParaRPr lang="ru-RU" sz="2000" b="1" dirty="0" smtClean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Анохина Дениса</a:t>
            </a:r>
            <a:endParaRPr lang="ru-RU" sz="2000" b="1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7724" y="6215082"/>
            <a:ext cx="20606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300" dirty="0" err="1" smtClean="0">
                <a:ln w="1143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Луховицы</a:t>
            </a:r>
            <a:r>
              <a:rPr lang="ru-RU" sz="1400" b="1" cap="none" spc="300" dirty="0" smtClean="0">
                <a:ln w="11430" cmpd="sng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2016г.</a:t>
            </a:r>
            <a:endParaRPr lang="ru-RU" sz="1400" b="1" cap="none" spc="300" dirty="0">
              <a:ln w="11430" cmpd="sng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857232"/>
            <a:ext cx="6786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Лето!!!</a:t>
            </a:r>
            <a:endParaRPr lang="ru-RU" sz="5400" b="1" cap="none" spc="300" dirty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632170"/>
            <a:ext cx="4429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Наступило лето. Закончилась школьная пора. Пришли летние каникулы. Все дети разъехались кто куда. Кто в лагерь, кто в санаторий, кто на море, кто к родственникам. А я этим летом много где успел отдохнуть, но обо всём по порядку.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928802"/>
            <a:ext cx="3321867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9048" y="785794"/>
            <a:ext cx="5524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Начало каникул</a:t>
            </a:r>
            <a:endParaRPr lang="en-US" sz="5400" b="1" cap="none" spc="300" dirty="0" smtClean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14876" y="2165141"/>
            <a:ext cx="40005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Лето - это удивительная пора! И не только потому, что жарко и нет школьных занятий. А потому что перед тобой 92 удивительных дня, которые надо провести с пользой. Конечно, можно все лето проваляться перед телевизором или просидеть за компьютером. Но у меня были другие планы. В начале июня я поехал на Волгу в город  Сызрань.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57364"/>
            <a:ext cx="3411132" cy="454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2072947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В Сызрани я много гулял, купался в реке, загорал. Съездил в гости к родственникам в соседний с Сызранью город Чапаевск. Там я ухаживал за домашней живностью: поил и кормил курочек и уток. Туда приезжали мои двоюродные сестры Таня и Лера. Они близнецы. С ними я ходил гулять в парк.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857232"/>
            <a:ext cx="3500444" cy="466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00010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Помогал хозяевам на огороде. Поливал </a:t>
            </a:r>
            <a:r>
              <a:rPr lang="ru-RU" dirty="0" smtClean="0"/>
              <a:t>овощи.</a:t>
            </a:r>
            <a:endParaRPr lang="ru-RU" dirty="0"/>
          </a:p>
        </p:txBody>
      </p:sp>
      <p:pic>
        <p:nvPicPr>
          <p:cNvPr id="1026" name="Picture 2" descr="C:\Users\Пользователь\Videos\Новая папка\HPIM4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0" y="-5715000"/>
            <a:ext cx="0" cy="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923126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Купался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17" y="857232"/>
            <a:ext cx="2089561" cy="278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5" y="3714751"/>
            <a:ext cx="2089562" cy="278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142984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Ходил в лесопосадку за грибами. </a:t>
            </a:r>
          </a:p>
          <a:p>
            <a:pPr algn="just"/>
            <a:r>
              <a:rPr lang="ru-RU" dirty="0" smtClean="0">
                <a:latin typeface="Calibri" pitchFamily="34" charset="0"/>
                <a:cs typeface="Times New Roman" pitchFamily="18" charset="0"/>
              </a:rPr>
              <a:t>        </a:t>
            </a:r>
            <a:r>
              <a:rPr lang="ru-RU" dirty="0" smtClean="0"/>
              <a:t>В </a:t>
            </a:r>
            <a:r>
              <a:rPr lang="ru-RU" dirty="0"/>
              <a:t>Июле я приехал из Сызрани обратно в </a:t>
            </a:r>
            <a:r>
              <a:rPr lang="ru-RU" dirty="0" err="1"/>
              <a:t>Луховицы</a:t>
            </a:r>
            <a:r>
              <a:rPr lang="ru-RU" dirty="0"/>
              <a:t> и через пару дней отправился в спортивный лагерь,  который находится недалеко от Рязани в посёлке Солотчи. Там было очень весело!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157192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Там с ребятами мы много играли, занимались и купались.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642918"/>
            <a:ext cx="2678907" cy="3571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02" y="3571876"/>
            <a:ext cx="198240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Вскоре после лагеря, я отправился в г. Ульяновск. Там с братом мы побывали в «Музее Воинской Славы» под открытым небом. И даже залезли на дуло танка!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30" y="3643314"/>
            <a:ext cx="2035965" cy="2714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01" y="500042"/>
            <a:ext cx="2049360" cy="2732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643314"/>
            <a:ext cx="3643338" cy="2732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57148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Побывали в зоопарке, где были совсем ручные голуби, которые кушали зерна прямо с руки.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3" y="571480"/>
            <a:ext cx="2303857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7224" y="3006018"/>
            <a:ext cx="7572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и подошел к концу мой летний отдых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нетерпением буду ждать следующего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325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Olya</cp:lastModifiedBy>
  <cp:revision>35</cp:revision>
  <dcterms:created xsi:type="dcterms:W3CDTF">2011-07-23T15:47:37Z</dcterms:created>
  <dcterms:modified xsi:type="dcterms:W3CDTF">2016-10-08T07:23:21Z</dcterms:modified>
</cp:coreProperties>
</file>